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104063" cy="10234613"/>
  <p:defaultTextStyle>
    <a:defPPr>
      <a:defRPr lang="de-DE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ＭＳ Ｐゴシック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ＭＳ Ｐゴシック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ＭＳ Ｐゴシック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ＭＳ Ｐゴシック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ＭＳ Ｐゴシック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ＭＳ Ｐゴシック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ＭＳ Ｐゴシック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ＭＳ Ｐゴシック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ＭＳ Ｐゴシック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0D6AEAE-FC11-83A2-1FF9-6080B82122DE}">
  <a:tblStyle styleId="{20D6AEAE-FC11-83A2-1FF9-6080B82122DE}" styleName="Helle Formatvorlage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2H>
      <a:tcStyle>
        <a:tcBdr/>
      </a:tcStyle>
    </a:band2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tx1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48" d="100"/>
          <a:sy n="48" d="100"/>
        </p:scale>
        <p:origin x="909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C318E-06A9-48A9-BB95-B306788F8E31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2B4A0-624B-4928-88E2-DDB03D6065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20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_mittig, horizontale Lin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Gerader Verbinder 7"/>
          <p:cNvCxnSpPr>
            <a:cxnSpLocks/>
          </p:cNvCxnSpPr>
          <p:nvPr/>
        </p:nvCxnSpPr>
        <p:spPr bwMode="auto">
          <a:xfrm>
            <a:off x="392113" y="3036888"/>
            <a:ext cx="11483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384000" y="2487600"/>
            <a:ext cx="11484000" cy="54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384000" y="3196800"/>
            <a:ext cx="11484000" cy="165576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en-US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208" y="6021288"/>
            <a:ext cx="3839792" cy="6242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_Diagram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24"/>
          <p:cNvSpPr>
            <a:spLocks noGrp="1"/>
          </p:cNvSpPr>
          <p:nvPr>
            <p:ph type="body" sz="quarter" idx="11"/>
          </p:nvPr>
        </p:nvSpPr>
        <p:spPr bwMode="auto">
          <a:xfrm>
            <a:off x="384000" y="1152000"/>
            <a:ext cx="11484000" cy="25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1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5" name="Diagrammplatzhalter 8"/>
          <p:cNvSpPr>
            <a:spLocks noGrp="1"/>
          </p:cNvSpPr>
          <p:nvPr>
            <p:ph type="chart" sz="quarter" idx="13"/>
          </p:nvPr>
        </p:nvSpPr>
        <p:spPr bwMode="auto">
          <a:xfrm>
            <a:off x="383117" y="1684800"/>
            <a:ext cx="11484000" cy="3632200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/>
            </a:pPr>
            <a:r>
              <a:rPr lang="de-DE"/>
              <a:t>Diagramm durch Klicken auf Symbol hinzufügen</a:t>
            </a:r>
            <a:endParaRPr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384000" y="201600"/>
            <a:ext cx="11484000" cy="5436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Abschluss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/>
          </p:cNvSpPr>
          <p:nvPr/>
        </p:nvSpPr>
        <p:spPr bwMode="auto">
          <a:xfrm>
            <a:off x="382588" y="2487613"/>
            <a:ext cx="11483975" cy="10795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sz="3200" b="1">
                <a:solidFill>
                  <a:schemeClr val="tx2"/>
                </a:solidFill>
              </a:rPr>
              <a:t>Thank you! </a:t>
            </a:r>
            <a:r>
              <a:rPr lang="de-DE" sz="3200" b="1">
                <a:solidFill>
                  <a:schemeClr val="tx1"/>
                </a:solidFill>
              </a:rPr>
              <a:t>Questions?</a:t>
            </a:r>
            <a:endParaRPr/>
          </a:p>
        </p:txBody>
      </p:sp>
      <p:cxnSp>
        <p:nvCxnSpPr>
          <p:cNvPr id="5" name="Gerader Verbinder 11"/>
          <p:cNvCxnSpPr>
            <a:cxnSpLocks/>
          </p:cNvCxnSpPr>
          <p:nvPr/>
        </p:nvCxnSpPr>
        <p:spPr bwMode="auto">
          <a:xfrm>
            <a:off x="360363" y="6040438"/>
            <a:ext cx="11483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platzhalter 24"/>
          <p:cNvSpPr>
            <a:spLocks noGrp="1"/>
          </p:cNvSpPr>
          <p:nvPr>
            <p:ph type="body" sz="quarter" idx="11"/>
          </p:nvPr>
        </p:nvSpPr>
        <p:spPr bwMode="auto">
          <a:xfrm>
            <a:off x="384000" y="3988800"/>
            <a:ext cx="11484000" cy="165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/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4693" y="6205784"/>
            <a:ext cx="3294420" cy="535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9826-2F16-3AA7-EBB5-70DF8462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19154-9166-47C8-AE9E-BE52FF7BF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C937F-5181-814F-48F2-C957FC4D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F74F-FB73-445F-AE48-3193DA78D824}" type="datetimeFigureOut">
              <a:rPr lang="en-001" smtClean="0"/>
              <a:t>08/23/2023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B4C4A-931E-2C83-5B6B-A8AC464DC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61BFE-DBCA-BFD1-23B9-26E8D889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8807-E40E-4FA0-A9E2-C39CD6591C18}" type="slidenum">
              <a:rPr lang="en-001" smtClean="0"/>
              <a:t>‹Nr.›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7378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/>
          </p:cNvSpPr>
          <p:nvPr/>
        </p:nvSpPr>
        <p:spPr bwMode="auto">
          <a:xfrm>
            <a:off x="1195388" y="6227763"/>
            <a:ext cx="7002462" cy="63023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9pPr>
          </a:lstStyle>
          <a:p>
            <a:pPr>
              <a:defRPr/>
            </a:pPr>
            <a:r>
              <a:rPr lang="de-DE" sz="900" dirty="0" err="1">
                <a:solidFill>
                  <a:schemeClr val="tx2"/>
                </a:solidFill>
              </a:rPr>
              <a:t>Humboldt</a:t>
            </a:r>
            <a:r>
              <a:rPr lang="de-DE" sz="900" baseline="30000" dirty="0" err="1">
                <a:solidFill>
                  <a:schemeClr val="tx2"/>
                </a:solidFill>
              </a:rPr>
              <a:t>n</a:t>
            </a:r>
            <a:r>
              <a:rPr lang="de-DE" sz="900" baseline="30000" dirty="0">
                <a:solidFill>
                  <a:schemeClr val="tx2"/>
                </a:solidFill>
              </a:rPr>
              <a:t> </a:t>
            </a:r>
            <a:r>
              <a:rPr lang="de-DE" sz="900" baseline="0" dirty="0">
                <a:solidFill>
                  <a:schemeClr val="tx2"/>
                </a:solidFill>
              </a:rPr>
              <a:t>Summerschool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en-US" sz="900" dirty="0">
                <a:solidFill>
                  <a:schemeClr val="tx2"/>
                </a:solidFill>
              </a:rPr>
              <a:t>| </a:t>
            </a:r>
            <a:r>
              <a:rPr lang="de-DE" sz="900" dirty="0">
                <a:solidFill>
                  <a:schemeClr val="tx2"/>
                </a:solidFill>
              </a:rPr>
              <a:t>20. </a:t>
            </a:r>
            <a:r>
              <a:rPr lang="de-DE" sz="900">
                <a:solidFill>
                  <a:schemeClr val="tx2"/>
                </a:solidFill>
              </a:rPr>
              <a:t>Juni.2023 </a:t>
            </a:r>
            <a:r>
              <a:rPr lang="de-DE" sz="900" dirty="0">
                <a:solidFill>
                  <a:schemeClr val="tx2"/>
                </a:solidFill>
              </a:rPr>
              <a:t>|</a:t>
            </a:r>
            <a:endParaRPr dirty="0"/>
          </a:p>
          <a:p>
            <a:pPr>
              <a:defRPr/>
            </a:pPr>
            <a:r>
              <a:rPr lang="de-DE" sz="900" dirty="0">
                <a:solidFill>
                  <a:schemeClr val="tx2"/>
                </a:solidFill>
              </a:rPr>
              <a:t>Prof. Dr. Sandra Venghaus | </a:t>
            </a:r>
            <a:r>
              <a:rPr lang="de-DE" sz="900" dirty="0" err="1">
                <a:solidFill>
                  <a:schemeClr val="tx2"/>
                </a:solidFill>
              </a:rPr>
              <a:t>Decision</a:t>
            </a:r>
            <a:r>
              <a:rPr lang="de-DE" sz="900" dirty="0">
                <a:solidFill>
                  <a:schemeClr val="tx2"/>
                </a:solidFill>
              </a:rPr>
              <a:t> Analysis </a:t>
            </a:r>
            <a:r>
              <a:rPr lang="de-DE" sz="900" dirty="0" err="1">
                <a:solidFill>
                  <a:schemeClr val="tx2"/>
                </a:solidFill>
              </a:rPr>
              <a:t>and</a:t>
            </a:r>
            <a:r>
              <a:rPr lang="de-DE" sz="900" dirty="0">
                <a:solidFill>
                  <a:schemeClr val="tx2"/>
                </a:solidFill>
              </a:rPr>
              <a:t> </a:t>
            </a:r>
            <a:r>
              <a:rPr lang="de-DE" sz="900" dirty="0" err="1">
                <a:solidFill>
                  <a:schemeClr val="tx2"/>
                </a:solidFill>
              </a:rPr>
              <a:t>Socio-economic</a:t>
            </a:r>
            <a:r>
              <a:rPr lang="de-DE" sz="900" dirty="0">
                <a:solidFill>
                  <a:schemeClr val="tx2"/>
                </a:solidFill>
              </a:rPr>
              <a:t> Assessment </a:t>
            </a:r>
            <a:endParaRPr dirty="0"/>
          </a:p>
        </p:txBody>
      </p:sp>
      <p:cxnSp>
        <p:nvCxnSpPr>
          <p:cNvPr id="5" name="Gerader Verbinder 10"/>
          <p:cNvCxnSpPr>
            <a:cxnSpLocks/>
          </p:cNvCxnSpPr>
          <p:nvPr/>
        </p:nvCxnSpPr>
        <p:spPr bwMode="auto">
          <a:xfrm>
            <a:off x="360363" y="814388"/>
            <a:ext cx="11483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11"/>
          <p:cNvCxnSpPr>
            <a:cxnSpLocks/>
          </p:cNvCxnSpPr>
          <p:nvPr/>
        </p:nvCxnSpPr>
        <p:spPr bwMode="auto">
          <a:xfrm>
            <a:off x="360363" y="6040438"/>
            <a:ext cx="11483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>
            <a:spLocks/>
          </p:cNvSpPr>
          <p:nvPr/>
        </p:nvSpPr>
        <p:spPr bwMode="auto">
          <a:xfrm>
            <a:off x="-1784350" y="5073650"/>
            <a:ext cx="1668462" cy="1784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  <a:latin typeface="Arial"/>
                <a:ea typeface="ＭＳ Ｐゴシック"/>
              </a:defRPr>
            </a:lvl9pPr>
          </a:lstStyle>
          <a:p>
            <a:pPr>
              <a:defRPr/>
            </a:pPr>
            <a:r>
              <a:rPr lang="de-DE" sz="1000" b="1"/>
              <a:t>Fußzeile anpassen:</a:t>
            </a:r>
            <a:endParaRPr lang="de-DE" sz="1000"/>
          </a:p>
          <a:p>
            <a:pPr>
              <a:defRPr/>
            </a:pPr>
            <a:r>
              <a:rPr lang="de-DE" sz="1000"/>
              <a:t>Zum Anpassen der Fußzeile unter Karteireiter Ansicht &gt; auf Folienmaster klicken. Links in der Übersicht auf die oberste Folie scrollen und dort in die Fußzeile klicken. So wird der Text automatisch auf allen Seiten angepasst.</a:t>
            </a:r>
            <a:endParaRPr lang="de-DE" sz="1000" b="1"/>
          </a:p>
        </p:txBody>
      </p:sp>
      <p:sp>
        <p:nvSpPr>
          <p:cNvPr id="8" name="Textfeld 13"/>
          <p:cNvSpPr>
            <a:spLocks/>
          </p:cNvSpPr>
          <p:nvPr/>
        </p:nvSpPr>
        <p:spPr bwMode="auto">
          <a:xfrm>
            <a:off x="360363" y="6227763"/>
            <a:ext cx="730250" cy="3952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/>
                <a:ea typeface="ＭＳ Ｐゴシック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/>
                <a:ea typeface="ＭＳ Ｐゴシック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/>
                <a:ea typeface="ＭＳ Ｐゴシック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/>
                <a:ea typeface="ＭＳ Ｐゴシック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/>
                <a:ea typeface="ＭＳ Ｐゴシック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ＭＳ Ｐゴシック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ＭＳ Ｐゴシック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ＭＳ Ｐゴシック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Arial"/>
                <a:ea typeface="ＭＳ Ｐゴシック"/>
              </a:defRPr>
            </a:lvl9pPr>
          </a:lstStyle>
          <a:p>
            <a:pPr>
              <a:defRPr/>
            </a:pPr>
            <a:fld id="{D96AFAB6-A7B6-45C5-B5AC-8B3CADFAAA85}" type="slidenum">
              <a:rPr lang="de-DE" sz="900">
                <a:solidFill>
                  <a:schemeClr val="tx2"/>
                </a:solidFill>
              </a:rPr>
              <a:t>‹Nr.›</a:t>
            </a:fld>
            <a:endParaRPr lang="de-DE" sz="900">
              <a:solidFill>
                <a:schemeClr val="tx2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693" y="6205784"/>
            <a:ext cx="3294420" cy="535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8" r:id="rId2"/>
    <p:sldLayoutId id="2147483659" r:id="rId3"/>
    <p:sldLayoutId id="2147483662" r:id="rId4"/>
  </p:sldLayoutIdLst>
  <p:hf sldNum="0" hdr="0" ftr="0" dt="0"/>
  <p:txStyles>
    <p:titleStyle>
      <a:lvl1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ea typeface="ＭＳ Ｐゴシック"/>
          <a:cs typeface="Arial"/>
        </a:defRPr>
      </a:lvl1pPr>
      <a:lvl2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ea typeface="ＭＳ Ｐゴシック"/>
          <a:cs typeface="Arial"/>
        </a:defRPr>
      </a:lvl2pPr>
      <a:lvl3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ea typeface="ＭＳ Ｐゴシック"/>
          <a:cs typeface="Arial"/>
        </a:defRPr>
      </a:lvl3pPr>
      <a:lvl4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ea typeface="ＭＳ Ｐゴシック"/>
          <a:cs typeface="Arial"/>
        </a:defRPr>
      </a:lvl4pPr>
      <a:lvl5pPr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ea typeface="ＭＳ Ｐゴシック"/>
          <a:cs typeface="Arial"/>
        </a:defRPr>
      </a:lvl5pPr>
      <a:lvl6pPr marL="4572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cs typeface="Arial"/>
        </a:defRPr>
      </a:lvl6pPr>
      <a:lvl7pPr marL="9144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cs typeface="Arial"/>
        </a:defRPr>
      </a:lvl7pPr>
      <a:lvl8pPr marL="13716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cs typeface="Arial"/>
        </a:defRPr>
      </a:lvl8pPr>
      <a:lvl9pPr marL="1828800" algn="l">
        <a:lnSpc>
          <a:spcPct val="90000"/>
        </a:lnSpc>
        <a:spcBef>
          <a:spcPts val="0"/>
        </a:spcBef>
        <a:spcAft>
          <a:spcPts val="0"/>
        </a:spcAft>
        <a:defRPr sz="4400">
          <a:solidFill>
            <a:schemeClr val="tx1"/>
          </a:solidFill>
          <a:latin typeface="Arial"/>
          <a:cs typeface="Arial"/>
        </a:defRPr>
      </a:lvl9pPr>
    </p:titleStyle>
    <p:bodyStyle>
      <a:lvl1pPr marL="215899" indent="-215899" algn="l" defTabSz="215899">
        <a:spcBef>
          <a:spcPts val="0"/>
        </a:spcBef>
        <a:spcAft>
          <a:spcPts val="0"/>
        </a:spcAft>
        <a:buClr>
          <a:schemeClr val="tx2"/>
        </a:buClr>
        <a:buFont typeface="Arial"/>
        <a:buChar char="•"/>
        <a:tabLst>
          <a:tab pos="215899" algn="l"/>
        </a:tabLst>
        <a:defRPr>
          <a:solidFill>
            <a:schemeClr val="tx1"/>
          </a:solidFill>
          <a:latin typeface="Arial"/>
          <a:ea typeface="ＭＳ Ｐゴシック"/>
          <a:cs typeface="Arial"/>
        </a:defRPr>
      </a:lvl1pPr>
      <a:lvl2pPr marL="431799" indent="-215899" algn="l">
        <a:spcBef>
          <a:spcPts val="0"/>
        </a:spcBef>
        <a:spcAft>
          <a:spcPts val="0"/>
        </a:spcAft>
        <a:buClr>
          <a:schemeClr val="tx2"/>
        </a:buClr>
        <a:buFont typeface="Symbol"/>
        <a:buChar char="-"/>
        <a:tabLst>
          <a:tab pos="431799" algn="l"/>
        </a:tabLst>
        <a:defRPr sz="1600">
          <a:solidFill>
            <a:schemeClr val="tx1"/>
          </a:solidFill>
          <a:latin typeface="Arial"/>
          <a:ea typeface="Arial"/>
          <a:cs typeface="Arial"/>
        </a:defRPr>
      </a:lvl2pPr>
      <a:lvl3pPr marL="647700" indent="-215899" algn="l" defTabSz="215899">
        <a:spcBef>
          <a:spcPts val="0"/>
        </a:spcBef>
        <a:spcAft>
          <a:spcPts val="0"/>
        </a:spcAft>
        <a:buClr>
          <a:schemeClr val="tx2"/>
        </a:buClr>
        <a:buSzPct val="80000"/>
        <a:buFont typeface="Wingdings"/>
        <a:buChar char="§"/>
        <a:tabLst>
          <a:tab pos="647700" algn="l"/>
        </a:tabLst>
        <a:defRPr sz="1600">
          <a:solidFill>
            <a:schemeClr val="tx1"/>
          </a:solidFill>
          <a:latin typeface="Arial"/>
          <a:ea typeface="Arial"/>
          <a:cs typeface="Arial"/>
        </a:defRPr>
      </a:lvl3pPr>
      <a:lvl4pPr marL="863599" indent="-215899" algn="l" defTabSz="215899">
        <a:spcBef>
          <a:spcPts val="0"/>
        </a:spcBef>
        <a:spcAft>
          <a:spcPts val="0"/>
        </a:spcAft>
        <a:buClr>
          <a:schemeClr val="tx2"/>
        </a:buClr>
        <a:buSzPct val="100000"/>
        <a:buFont typeface="Arial"/>
        <a:buChar char="-"/>
        <a:tabLst>
          <a:tab pos="863599" algn="l"/>
        </a:tabLst>
        <a:defRPr sz="1600">
          <a:solidFill>
            <a:schemeClr val="tx1"/>
          </a:solidFill>
          <a:latin typeface="Arial"/>
          <a:ea typeface="Arial"/>
          <a:cs typeface="Arial"/>
        </a:defRPr>
      </a:lvl4pPr>
      <a:lvl5pPr marL="863599" indent="-215899" algn="l">
        <a:lnSpc>
          <a:spcPct val="90000"/>
        </a:lnSpc>
        <a:spcBef>
          <a:spcPts val="0"/>
        </a:spcBef>
        <a:spcAft>
          <a:spcPts val="0"/>
        </a:spcAft>
        <a:buClr>
          <a:schemeClr val="tx2"/>
        </a:buClr>
        <a:buFont typeface="Arial"/>
        <a:buChar char="-"/>
        <a:tabLst>
          <a:tab pos="895350" algn="l"/>
        </a:tabLst>
        <a:defRPr sz="16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5B603-10E7-1633-5710-07F268E16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5F28BF-E3F3-F272-CE9A-17F6921A76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0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678C1CF-6CBF-D7EF-7262-A9F45A1043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D0C7978E-8C47-16B9-4254-DD3FC8BC202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D493613-5D75-98B5-C8BC-8DE2FF8B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F08B308-2B13-8AFD-063F-4E9FB47378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85843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_Master_RWTH_Institute_16zu9">
  <a:themeElements>
    <a:clrScheme name="RWTH Farben">
      <a:dk1>
        <a:sysClr val="windowText" lastClr="000000"/>
      </a:dk1>
      <a:lt1>
        <a:sysClr val="window" lastClr="FFFFFF"/>
      </a:lt1>
      <a:dk2>
        <a:srgbClr val="00549F"/>
      </a:dk2>
      <a:lt2>
        <a:srgbClr val="8EBAE5"/>
      </a:lt2>
      <a:accent1>
        <a:srgbClr val="006165"/>
      </a:accent1>
      <a:accent2>
        <a:srgbClr val="0098A1"/>
      </a:accent2>
      <a:accent3>
        <a:srgbClr val="57AB27"/>
      </a:accent3>
      <a:accent4>
        <a:srgbClr val="BDCD00"/>
      </a:accent4>
      <a:accent5>
        <a:srgbClr val="F6A800"/>
      </a:accent5>
      <a:accent6>
        <a:srgbClr val="CC071E"/>
      </a:accent6>
      <a:hlink>
        <a:srgbClr val="612158"/>
      </a:hlink>
      <a:folHlink>
        <a:srgbClr val="7A6FAC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socecon.potx" id="{5A518DA7-5359-49C9-923D-A521DAC22BE3}" vid="{ACD6A768-1721-4C05-AA6D-C02EA4D6745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DocSecurity>0</DocSecurity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Wingdings</vt:lpstr>
      <vt:lpstr>Präsentation_Master_RWTH_Institute_16zu9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HiWi</dc:creator>
  <cp:keywords>Präsentation;Master;OM</cp:keywords>
  <dc:description/>
  <cp:lastModifiedBy>Sebastian Lubjuhn</cp:lastModifiedBy>
  <cp:revision>267</cp:revision>
  <cp:lastPrinted>2021-04-19T08:04:19Z</cp:lastPrinted>
  <dcterms:created xsi:type="dcterms:W3CDTF">2018-09-07T12:22:30Z</dcterms:created>
  <dcterms:modified xsi:type="dcterms:W3CDTF">2023-08-23T14:05:28Z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0x0101008D98EC5766DAEA47A26074D08363C311</vt:lpwstr>
  </property>
</Properties>
</file>